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3024A1-EB8F-4769-A4D9-81D1148ADF6B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9EED3F-5639-4D47-8CBE-CD9A0810DA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3024A1-EB8F-4769-A4D9-81D1148ADF6B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9EED3F-5639-4D47-8CBE-CD9A0810D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3024A1-EB8F-4769-A4D9-81D1148ADF6B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9EED3F-5639-4D47-8CBE-CD9A0810D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3024A1-EB8F-4769-A4D9-81D1148ADF6B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9EED3F-5639-4D47-8CBE-CD9A0810D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3024A1-EB8F-4769-A4D9-81D1148ADF6B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9EED3F-5639-4D47-8CBE-CD9A0810DA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3024A1-EB8F-4769-A4D9-81D1148ADF6B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9EED3F-5639-4D47-8CBE-CD9A0810D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3024A1-EB8F-4769-A4D9-81D1148ADF6B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9EED3F-5639-4D47-8CBE-CD9A0810DA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3024A1-EB8F-4769-A4D9-81D1148ADF6B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9EED3F-5639-4D47-8CBE-CD9A0810D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3024A1-EB8F-4769-A4D9-81D1148ADF6B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9EED3F-5639-4D47-8CBE-CD9A0810D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3024A1-EB8F-4769-A4D9-81D1148ADF6B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9EED3F-5639-4D47-8CBE-CD9A0810D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43024A1-EB8F-4769-A4D9-81D1148ADF6B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69EED3F-5639-4D47-8CBE-CD9A0810D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43024A1-EB8F-4769-A4D9-81D1148ADF6B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69EED3F-5639-4D47-8CBE-CD9A0810D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Lewis and Clark:</a:t>
            </a:r>
            <a:br>
              <a:rPr lang="en-US" dirty="0" smtClean="0"/>
            </a:br>
            <a:r>
              <a:rPr lang="en-US" dirty="0" smtClean="0"/>
              <a:t>The Louisiana Purchase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Lewis and Clark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Jefferson sends Lewis and Clark to explore the Louisiana Territory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Lewis and Clark spend two years exploring the west and reach the Pacific Ocean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Aided by Sacagawea and York, </a:t>
            </a:r>
            <a:r>
              <a:rPr lang="en-US" b="1" u="sng" smtClean="0"/>
              <a:t>a slave</a:t>
            </a:r>
            <a:endParaRPr lang="en-US" b="1" u="sng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60350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50800"/>
            <a:ext cx="5105400" cy="680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762000"/>
            <a:ext cx="9090527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34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0"/>
            <a:ext cx="5029200" cy="688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2667000" cy="3419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0" y="1481138"/>
            <a:ext cx="285750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33160" y="3200400"/>
            <a:ext cx="291084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Over in Europe…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Napoleon of France is fighting a growing war with Great Britain</a:t>
            </a:r>
          </a:p>
          <a:p>
            <a:endParaRPr lang="en-US" dirty="0" smtClean="0"/>
          </a:p>
          <a:p>
            <a:r>
              <a:rPr lang="en-US" dirty="0" smtClean="0"/>
              <a:t>Wars are expensive</a:t>
            </a:r>
          </a:p>
          <a:p>
            <a:endParaRPr lang="en-US" dirty="0" smtClean="0"/>
          </a:p>
          <a:p>
            <a:r>
              <a:rPr lang="en-US" dirty="0" smtClean="0"/>
              <a:t>Napoleon needs money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648200" cy="5445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Offer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Jefferson orders Monroe to get whatever he can for $10 Million</a:t>
            </a:r>
          </a:p>
          <a:p>
            <a:endParaRPr lang="en-US" b="1" dirty="0" smtClean="0"/>
          </a:p>
          <a:p>
            <a:r>
              <a:rPr lang="en-US" b="1" dirty="0" smtClean="0"/>
              <a:t>Napoleon offers to cede (give up) ALL of Louisiana for $15 million</a:t>
            </a:r>
          </a:p>
          <a:p>
            <a:pPr lvl="1"/>
            <a:r>
              <a:rPr lang="en-US" b="1" dirty="0" smtClean="0"/>
              <a:t>3 cents per acre of land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399"/>
            <a:ext cx="4426903" cy="556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Jefferson’s Dilemma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u="sng" dirty="0" smtClean="0"/>
              <a:t>Jeffersonian Democracy argues that the federal government can’t do things that aren’t written in the Constitution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Jefferson’s OWN philosophy makes this deal unconstitutional</a:t>
            </a:r>
            <a:endParaRPr lang="en-US" b="1" u="sng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4343400" cy="55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 Offer He Can’t Refuse…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Jefferson abandons his principles and makes the purchase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Doubles the size of the United States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Sets America on the path toward being a continental nation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thomaslegion.net/sitebuildercontent/sitebuilderpictures/louisiana_purchase_treaty_agree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6" y="685799"/>
            <a:ext cx="9121254" cy="573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0"/>
            <a:ext cx="60971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78</TotalTime>
  <Words>208</Words>
  <Application>Microsoft Office PowerPoint</Application>
  <PresentationFormat>On-screen Show (4:3)</PresentationFormat>
  <Paragraphs>34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Consolas</vt:lpstr>
      <vt:lpstr>Corbel</vt:lpstr>
      <vt:lpstr>Wingdings</vt:lpstr>
      <vt:lpstr>Wingdings 2</vt:lpstr>
      <vt:lpstr>Wingdings 3</vt:lpstr>
      <vt:lpstr>Metro</vt:lpstr>
      <vt:lpstr>Lewis and Clark: The Louisiana Purchase</vt:lpstr>
      <vt:lpstr>PowerPoint Presentation</vt:lpstr>
      <vt:lpstr>PowerPoint Presentation</vt:lpstr>
      <vt:lpstr>Over in Europe…</vt:lpstr>
      <vt:lpstr>The Offer</vt:lpstr>
      <vt:lpstr>Jefferson’s Dilemma</vt:lpstr>
      <vt:lpstr>An Offer He Can’t Refuse…</vt:lpstr>
      <vt:lpstr>PowerPoint Presentation</vt:lpstr>
      <vt:lpstr>PowerPoint Presentation</vt:lpstr>
      <vt:lpstr>Lewis and Clark</vt:lpstr>
      <vt:lpstr>PowerPoint Presentation</vt:lpstr>
      <vt:lpstr>PowerPoint Presentation</vt:lpstr>
      <vt:lpstr>PowerPoint Presentation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Lewis and Clark: The Louisiana Purchase</dc:title>
  <dc:creator>Lawrence Ashley Staten</dc:creator>
  <cp:lastModifiedBy>Lawrence Staten</cp:lastModifiedBy>
  <cp:revision>7</cp:revision>
  <dcterms:created xsi:type="dcterms:W3CDTF">2011-04-13T11:40:46Z</dcterms:created>
  <dcterms:modified xsi:type="dcterms:W3CDTF">2015-07-21T20:42:56Z</dcterms:modified>
</cp:coreProperties>
</file>